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758" y="9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1998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04863" y="138050"/>
            <a:ext cx="8182272" cy="1068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4623" y="1309294"/>
            <a:ext cx="7205345" cy="3317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0423" y="1031474"/>
            <a:ext cx="10526395" cy="1013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7752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Arial"/>
                <a:cs typeface="Arial"/>
              </a:rPr>
              <a:t>SPF-</a:t>
            </a:r>
            <a:r>
              <a:rPr sz="2800" b="1" dirty="0">
                <a:latin typeface="Arial"/>
                <a:cs typeface="Arial"/>
              </a:rPr>
              <a:t>PFS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Needs</a:t>
            </a:r>
            <a:r>
              <a:rPr sz="2800" b="1" spc="-1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Assessment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Update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on</a:t>
            </a:r>
            <a:r>
              <a:rPr sz="2800" b="1" spc="-7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Listening</a:t>
            </a:r>
            <a:r>
              <a:rPr sz="2800" b="1" spc="-6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Sessions</a:t>
            </a:r>
            <a:endParaRPr sz="2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260"/>
              </a:spcBef>
              <a:buFont typeface="Arial"/>
              <a:buChar char="•"/>
              <a:tabLst>
                <a:tab pos="354965" algn="l"/>
              </a:tabLst>
            </a:pPr>
            <a:r>
              <a:rPr sz="1800" b="1" dirty="0">
                <a:latin typeface="Arial"/>
                <a:cs typeface="Arial"/>
              </a:rPr>
              <a:t>Adult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Sessions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0423" y="2019902"/>
            <a:ext cx="5992495" cy="317119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756285" indent="-286385">
              <a:lnSpc>
                <a:spcPct val="100000"/>
              </a:lnSpc>
              <a:spcBef>
                <a:spcPts val="434"/>
              </a:spcBef>
              <a:buFont typeface="Arial"/>
              <a:buChar char="–"/>
              <a:tabLst>
                <a:tab pos="756285" algn="l"/>
              </a:tabLst>
            </a:pPr>
            <a:r>
              <a:rPr sz="1400" b="1" dirty="0">
                <a:latin typeface="Arial"/>
                <a:cs typeface="Arial"/>
              </a:rPr>
              <a:t>Names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of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Facilitator(s)</a:t>
            </a:r>
            <a:r>
              <a:rPr sz="1400" dirty="0">
                <a:latin typeface="Arial"/>
                <a:cs typeface="Arial"/>
              </a:rPr>
              <a:t>: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Please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fill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responses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next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each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item</a:t>
            </a:r>
            <a:endParaRPr sz="14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335"/>
              </a:spcBef>
              <a:buFont typeface="Arial"/>
              <a:buChar char="–"/>
              <a:tabLst>
                <a:tab pos="756285" algn="l"/>
              </a:tabLst>
            </a:pPr>
            <a:r>
              <a:rPr sz="1400" b="1" dirty="0">
                <a:latin typeface="Arial"/>
                <a:cs typeface="Arial"/>
              </a:rPr>
              <a:t>Names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of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Note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taker(s)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or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Other</a:t>
            </a:r>
            <a:r>
              <a:rPr sz="1400" b="1" spc="-8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Admin.</a:t>
            </a:r>
            <a:r>
              <a:rPr sz="1400" spc="-10" dirty="0"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335"/>
              </a:spcBef>
              <a:buFont typeface="Arial"/>
              <a:buChar char="–"/>
              <a:tabLst>
                <a:tab pos="756285" algn="l"/>
              </a:tabLst>
            </a:pPr>
            <a:r>
              <a:rPr sz="1400" b="1" dirty="0">
                <a:latin typeface="Arial"/>
                <a:cs typeface="Arial"/>
              </a:rPr>
              <a:t>Dates</a:t>
            </a:r>
            <a:r>
              <a:rPr sz="1400" dirty="0">
                <a:latin typeface="Arial"/>
                <a:cs typeface="Arial"/>
              </a:rPr>
              <a:t>,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Times,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&amp;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Locations</a:t>
            </a:r>
            <a:r>
              <a:rPr sz="1400" spc="-10" dirty="0"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335"/>
              </a:spcBef>
              <a:buFont typeface="Arial"/>
              <a:buChar char="–"/>
              <a:tabLst>
                <a:tab pos="756285" algn="l"/>
              </a:tabLst>
            </a:pPr>
            <a:r>
              <a:rPr sz="1400" b="1" dirty="0">
                <a:latin typeface="Arial"/>
                <a:cs typeface="Arial"/>
              </a:rPr>
              <a:t>Incentives</a:t>
            </a:r>
            <a:r>
              <a:rPr sz="1400" b="1" spc="-85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Used</a:t>
            </a:r>
            <a:r>
              <a:rPr sz="1400" spc="-20" dirty="0"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340"/>
              </a:spcBef>
              <a:buFont typeface="Arial"/>
              <a:buChar char="–"/>
              <a:tabLst>
                <a:tab pos="756285" algn="l"/>
              </a:tabLst>
            </a:pPr>
            <a:r>
              <a:rPr sz="1400" b="1" dirty="0">
                <a:latin typeface="Arial"/>
                <a:cs typeface="Arial"/>
              </a:rPr>
              <a:t>Number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of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Participants</a:t>
            </a:r>
            <a:r>
              <a:rPr sz="1400" spc="-10" dirty="0"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30"/>
              </a:spcBef>
            </a:pPr>
            <a:endParaRPr sz="1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1800" b="1" spc="-20" dirty="0">
                <a:latin typeface="Arial"/>
                <a:cs typeface="Arial"/>
              </a:rPr>
              <a:t>Youth</a:t>
            </a:r>
            <a:r>
              <a:rPr sz="1800" b="1" spc="-8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Sessions</a:t>
            </a:r>
            <a:endParaRPr sz="1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40"/>
              </a:spcBef>
              <a:buFont typeface="Arial"/>
              <a:buChar char="–"/>
              <a:tabLst>
                <a:tab pos="756285" algn="l"/>
              </a:tabLst>
            </a:pPr>
            <a:r>
              <a:rPr sz="1400" b="1" dirty="0">
                <a:latin typeface="Arial"/>
                <a:cs typeface="Arial"/>
              </a:rPr>
              <a:t>Names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of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Facilitator(s)</a:t>
            </a:r>
            <a:r>
              <a:rPr sz="1400" spc="-10" dirty="0"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40"/>
              </a:spcBef>
              <a:buFont typeface="Arial"/>
              <a:buChar char="–"/>
              <a:tabLst>
                <a:tab pos="756285" algn="l"/>
              </a:tabLst>
            </a:pPr>
            <a:r>
              <a:rPr sz="1400" b="1" dirty="0">
                <a:latin typeface="Arial"/>
                <a:cs typeface="Arial"/>
              </a:rPr>
              <a:t>Names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of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Note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taker(s)</a:t>
            </a:r>
            <a:r>
              <a:rPr sz="1400" b="1" spc="-6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or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Other</a:t>
            </a:r>
            <a:r>
              <a:rPr sz="1400" b="1" spc="-8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Admin.</a:t>
            </a:r>
            <a:r>
              <a:rPr sz="1400" spc="-10" dirty="0"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35"/>
              </a:spcBef>
              <a:buFont typeface="Arial"/>
              <a:buChar char="–"/>
              <a:tabLst>
                <a:tab pos="756285" algn="l"/>
              </a:tabLst>
            </a:pPr>
            <a:r>
              <a:rPr sz="1400" b="1" dirty="0">
                <a:latin typeface="Arial"/>
                <a:cs typeface="Arial"/>
              </a:rPr>
              <a:t>Dates</a:t>
            </a:r>
            <a:r>
              <a:rPr sz="1400" dirty="0">
                <a:latin typeface="Arial"/>
                <a:cs typeface="Arial"/>
              </a:rPr>
              <a:t>,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Times,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&amp;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Locations</a:t>
            </a:r>
            <a:r>
              <a:rPr sz="1400" spc="-10" dirty="0"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35"/>
              </a:spcBef>
              <a:buFont typeface="Arial"/>
              <a:buChar char="–"/>
              <a:tabLst>
                <a:tab pos="756285" algn="l"/>
              </a:tabLst>
            </a:pPr>
            <a:r>
              <a:rPr sz="1400" b="1" dirty="0">
                <a:latin typeface="Arial"/>
                <a:cs typeface="Arial"/>
              </a:rPr>
              <a:t>Incentives</a:t>
            </a:r>
            <a:r>
              <a:rPr sz="1400" b="1" spc="-85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Used</a:t>
            </a:r>
            <a:r>
              <a:rPr sz="1400" spc="-20" dirty="0"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35"/>
              </a:spcBef>
              <a:buFont typeface="Arial"/>
              <a:buChar char="–"/>
              <a:tabLst>
                <a:tab pos="756285" algn="l"/>
              </a:tabLst>
            </a:pPr>
            <a:r>
              <a:rPr sz="1400" b="1" dirty="0">
                <a:latin typeface="Arial"/>
                <a:cs typeface="Arial"/>
              </a:rPr>
              <a:t>Number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of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Participants</a:t>
            </a:r>
            <a:r>
              <a:rPr sz="1400" spc="-10" dirty="0"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2443" y="247510"/>
            <a:ext cx="972058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b="0" dirty="0">
                <a:solidFill>
                  <a:srgbClr val="FF0000"/>
                </a:solidFill>
                <a:latin typeface="Arial"/>
                <a:cs typeface="Arial"/>
              </a:rPr>
              <a:t>Replace</a:t>
            </a:r>
            <a:r>
              <a:rPr sz="3300" b="0" spc="-1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300" b="0" dirty="0">
                <a:solidFill>
                  <a:srgbClr val="FF0000"/>
                </a:solidFill>
                <a:latin typeface="Arial"/>
                <a:cs typeface="Arial"/>
              </a:rPr>
              <a:t>this</a:t>
            </a:r>
            <a:r>
              <a:rPr sz="3300" b="0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300" b="0" dirty="0">
                <a:solidFill>
                  <a:srgbClr val="FF0000"/>
                </a:solidFill>
                <a:latin typeface="Arial"/>
                <a:cs typeface="Arial"/>
              </a:rPr>
              <a:t>header</a:t>
            </a:r>
            <a:r>
              <a:rPr sz="3300" b="0" spc="-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300" b="0" dirty="0">
                <a:solidFill>
                  <a:srgbClr val="FF0000"/>
                </a:solidFill>
                <a:latin typeface="Arial"/>
                <a:cs typeface="Arial"/>
              </a:rPr>
              <a:t>with</a:t>
            </a:r>
            <a:r>
              <a:rPr sz="3300" b="0" spc="-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300" b="0" dirty="0">
                <a:solidFill>
                  <a:srgbClr val="FF0000"/>
                </a:solidFill>
                <a:latin typeface="Arial"/>
                <a:cs typeface="Arial"/>
              </a:rPr>
              <a:t>your</a:t>
            </a:r>
            <a:r>
              <a:rPr sz="3300" b="0" spc="-1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300" b="0" dirty="0">
                <a:solidFill>
                  <a:srgbClr val="FF0000"/>
                </a:solidFill>
                <a:latin typeface="Arial"/>
                <a:cs typeface="Arial"/>
              </a:rPr>
              <a:t>coalition/county</a:t>
            </a:r>
            <a:r>
              <a:rPr sz="3300" b="0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300" b="0" spc="-20" dirty="0">
                <a:solidFill>
                  <a:srgbClr val="FF0000"/>
                </a:solidFill>
                <a:latin typeface="Arial"/>
                <a:cs typeface="Arial"/>
              </a:rPr>
              <a:t>name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</a:tabLst>
            </a:pPr>
            <a:r>
              <a:rPr dirty="0"/>
              <a:t>What</a:t>
            </a:r>
            <a:r>
              <a:rPr spc="-45" dirty="0"/>
              <a:t> </a:t>
            </a:r>
            <a:r>
              <a:rPr dirty="0"/>
              <a:t>is</a:t>
            </a:r>
            <a:r>
              <a:rPr spc="-50" dirty="0"/>
              <a:t> </a:t>
            </a:r>
            <a:r>
              <a:rPr dirty="0"/>
              <a:t>an</a:t>
            </a:r>
            <a:r>
              <a:rPr spc="-45" dirty="0"/>
              <a:t> </a:t>
            </a:r>
            <a:r>
              <a:rPr dirty="0"/>
              <a:t>accomplishment</a:t>
            </a:r>
            <a:r>
              <a:rPr spc="-30" dirty="0"/>
              <a:t> </a:t>
            </a:r>
            <a:r>
              <a:rPr dirty="0"/>
              <a:t>from</a:t>
            </a:r>
            <a:r>
              <a:rPr spc="-45" dirty="0"/>
              <a:t> </a:t>
            </a:r>
            <a:r>
              <a:rPr dirty="0"/>
              <a:t>this</a:t>
            </a:r>
            <a:r>
              <a:rPr spc="-60" dirty="0"/>
              <a:t> </a:t>
            </a:r>
            <a:r>
              <a:rPr spc="-10" dirty="0"/>
              <a:t>process?</a:t>
            </a:r>
          </a:p>
          <a:p>
            <a:pPr marL="756285" lvl="1" indent="-286385">
              <a:lnSpc>
                <a:spcPct val="100000"/>
              </a:lnSpc>
              <a:spcBef>
                <a:spcPts val="480"/>
              </a:spcBef>
              <a:buChar char="–"/>
              <a:tabLst>
                <a:tab pos="756285" algn="l"/>
              </a:tabLst>
            </a:pPr>
            <a:r>
              <a:rPr sz="2000" spc="-10" dirty="0">
                <a:latin typeface="Arial"/>
                <a:cs typeface="Arial"/>
              </a:rPr>
              <a:t>Type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reply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here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730"/>
              </a:spcBef>
              <a:buFont typeface="Arial"/>
              <a:buChar char="–"/>
            </a:pP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dirty="0"/>
              <a:t>What</a:t>
            </a:r>
            <a:r>
              <a:rPr spc="-40" dirty="0"/>
              <a:t> </a:t>
            </a:r>
            <a:r>
              <a:rPr dirty="0"/>
              <a:t>is</a:t>
            </a:r>
            <a:r>
              <a:rPr spc="-40" dirty="0"/>
              <a:t> </a:t>
            </a:r>
            <a:r>
              <a:rPr dirty="0"/>
              <a:t>a</a:t>
            </a:r>
            <a:r>
              <a:rPr spc="-40" dirty="0"/>
              <a:t> </a:t>
            </a:r>
            <a:r>
              <a:rPr dirty="0"/>
              <a:t>lesson</a:t>
            </a:r>
            <a:r>
              <a:rPr spc="-30" dirty="0"/>
              <a:t> </a:t>
            </a:r>
            <a:r>
              <a:rPr dirty="0"/>
              <a:t>learned</a:t>
            </a:r>
            <a:r>
              <a:rPr spc="-30" dirty="0"/>
              <a:t> </a:t>
            </a:r>
            <a:r>
              <a:rPr dirty="0"/>
              <a:t>from</a:t>
            </a:r>
            <a:r>
              <a:rPr spc="-35" dirty="0"/>
              <a:t> </a:t>
            </a:r>
            <a:r>
              <a:rPr dirty="0"/>
              <a:t>this</a:t>
            </a:r>
            <a:r>
              <a:rPr spc="-55" dirty="0"/>
              <a:t> </a:t>
            </a:r>
            <a:r>
              <a:rPr spc="-10" dirty="0"/>
              <a:t>process?</a:t>
            </a:r>
          </a:p>
          <a:p>
            <a:pPr marL="756285" lvl="1" indent="-286385">
              <a:lnSpc>
                <a:spcPct val="100000"/>
              </a:lnSpc>
              <a:spcBef>
                <a:spcPts val="484"/>
              </a:spcBef>
              <a:buChar char="–"/>
              <a:tabLst>
                <a:tab pos="756285" algn="l"/>
              </a:tabLst>
            </a:pPr>
            <a:r>
              <a:rPr sz="2000" spc="-10" dirty="0">
                <a:latin typeface="Arial"/>
                <a:cs typeface="Arial"/>
              </a:rPr>
              <a:t>Type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reply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here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725"/>
              </a:spcBef>
              <a:buFont typeface="Arial"/>
              <a:buChar char="–"/>
            </a:pP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</a:tabLst>
            </a:pPr>
            <a:r>
              <a:rPr dirty="0"/>
              <a:t>What</a:t>
            </a:r>
            <a:r>
              <a:rPr spc="-55" dirty="0"/>
              <a:t> </a:t>
            </a:r>
            <a:r>
              <a:rPr dirty="0"/>
              <a:t>is</a:t>
            </a:r>
            <a:r>
              <a:rPr spc="-55" dirty="0"/>
              <a:t> </a:t>
            </a:r>
            <a:r>
              <a:rPr dirty="0"/>
              <a:t>something</a:t>
            </a:r>
            <a:r>
              <a:rPr spc="-65" dirty="0"/>
              <a:t> </a:t>
            </a:r>
            <a:r>
              <a:rPr dirty="0"/>
              <a:t>that</a:t>
            </a:r>
            <a:r>
              <a:rPr spc="-55" dirty="0"/>
              <a:t> </a:t>
            </a:r>
            <a:r>
              <a:rPr dirty="0"/>
              <a:t>surprised</a:t>
            </a:r>
            <a:r>
              <a:rPr spc="-45" dirty="0"/>
              <a:t> </a:t>
            </a:r>
            <a:r>
              <a:rPr spc="-20" dirty="0"/>
              <a:t>you?</a:t>
            </a:r>
          </a:p>
          <a:p>
            <a:pPr marL="756285" lvl="1" indent="-286385">
              <a:lnSpc>
                <a:spcPct val="100000"/>
              </a:lnSpc>
              <a:spcBef>
                <a:spcPts val="480"/>
              </a:spcBef>
              <a:buChar char="–"/>
              <a:tabLst>
                <a:tab pos="756285" algn="l"/>
              </a:tabLst>
            </a:pPr>
            <a:r>
              <a:rPr sz="2000" spc="-10" dirty="0">
                <a:latin typeface="Arial"/>
                <a:cs typeface="Arial"/>
              </a:rPr>
              <a:t>Type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reply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here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811655" marR="5080" indent="-1784985">
              <a:lnSpc>
                <a:spcPts val="3890"/>
              </a:lnSpc>
              <a:spcBef>
                <a:spcPts val="585"/>
              </a:spcBef>
            </a:pPr>
            <a:r>
              <a:rPr spc="-10" dirty="0"/>
              <a:t>SPF-</a:t>
            </a:r>
            <a:r>
              <a:rPr dirty="0"/>
              <a:t>PFS</a:t>
            </a:r>
            <a:r>
              <a:rPr spc="-10" dirty="0"/>
              <a:t> </a:t>
            </a:r>
            <a:r>
              <a:rPr dirty="0"/>
              <a:t>Needs</a:t>
            </a:r>
            <a:r>
              <a:rPr spc="-155" dirty="0"/>
              <a:t> </a:t>
            </a:r>
            <a:r>
              <a:rPr dirty="0"/>
              <a:t>Assessment</a:t>
            </a:r>
            <a:r>
              <a:rPr spc="-45" dirty="0"/>
              <a:t> </a:t>
            </a:r>
            <a:r>
              <a:rPr spc="-10" dirty="0"/>
              <a:t>Process </a:t>
            </a:r>
            <a:r>
              <a:rPr dirty="0"/>
              <a:t>Reflection</a:t>
            </a:r>
            <a:r>
              <a:rPr spc="-130" dirty="0"/>
              <a:t> </a:t>
            </a:r>
            <a:r>
              <a:rPr spc="-10" dirty="0"/>
              <a:t>Questions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129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Replace this header with your coalition/county name</vt:lpstr>
      <vt:lpstr>SPF-PFS Needs Assessment Process Reflection Questions</vt:lpstr>
    </vt:vector>
  </TitlesOfParts>
  <Company>Ohio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Milazzo, Laura</dc:creator>
  <cp:lastModifiedBy>Hoylman, Leslie</cp:lastModifiedBy>
  <cp:revision>1</cp:revision>
  <dcterms:created xsi:type="dcterms:W3CDTF">2024-09-09T19:33:26Z</dcterms:created>
  <dcterms:modified xsi:type="dcterms:W3CDTF">2024-09-09T19:33:46Z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0x010100E651BB8FD6DBC94DA02223E51B56E22B</vt:lpwstr>
  </property>
  <property fmtid="{D5CDD505-2E9C-101B-9397-08002B2CF9AE}" pid="3" name="Created">
    <vt:filetime>2024-08-27T00:00:00Z</vt:filetime>
  </property>
  <property fmtid="{D5CDD505-2E9C-101B-9397-08002B2CF9AE}" pid="4" name="Creator">
    <vt:lpwstr>Acrobat PDFMaker 24 for PowerPoint</vt:lpwstr>
  </property>
  <property fmtid="{D5CDD505-2E9C-101B-9397-08002B2CF9AE}" pid="5" name="LastSaved">
    <vt:filetime>2024-09-09T00:00:00Z</vt:filetime>
  </property>
  <property fmtid="{D5CDD505-2E9C-101B-9397-08002B2CF9AE}" pid="6" name="Producer">
    <vt:lpwstr>Adobe PDF Library 24.3.86</vt:lpwstr>
  </property>
</Properties>
</file>